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7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A819C-6974-B472-2215-EF53E87D71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6D276F-C2F5-2827-31E3-CB75638D9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6ED78-E8B7-F77A-28BC-50B638605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8FEA1-36C5-3E34-DB53-54D44ED8B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90D4BA-9284-5307-1C4B-9518DC428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990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4FB72-E203-CBCC-F34B-2782E449E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1AA79E-2720-8951-CAB2-D2F33DAB7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7BF20-FBAA-1794-A812-10DD50D0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A4A34-8369-5D21-0895-943D9552D9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2F9B5-2B17-9C36-B882-B52768649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839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6765CE-98C4-9E2E-8243-22E3C955B6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304CC4-5340-E299-4400-CC3CF744E4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FC2C9-BA7B-72A6-936C-C1D78DDDC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296E4-7A91-A193-0483-9FFA5B4F8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0F46A-6479-467F-D440-A05E2A44D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05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FE7E2-100D-6C9F-17FE-86BFAC05E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8B4937-94FB-AFAA-1B89-E46CC729A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9CE84-771D-E1B8-3E9D-54386E623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770A2-5C6E-84CA-6342-2B37EE6EA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8B30-E091-5CB0-9FF5-59C394756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821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8F995-6C2E-3D4C-E530-070CF1FCF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C2844-85BB-938D-E52F-56A235F7CC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9EB3E-441E-2913-CB43-BB20BADA9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BFA18-A0F9-F5AF-5775-3507109BA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68A98-CE5E-9806-E6F7-2D60A85FA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594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16F28-35E6-9019-B2F6-262E06B08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724AE2-C223-3FC7-3C06-F86A8F78F6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927F5B-6097-6F6E-D017-F39969EF7F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62CB9-30B0-50C3-12FF-85564DEDA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C74756-3240-F8C9-BF78-B0805E1E9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6FC426-B2C0-355A-6E8A-DE361147A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65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65D2B-5CAE-A612-1D32-44DB1D877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8FE7AA-B995-0717-8518-C6F766A64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C23177-ECA6-9F7A-4D9F-78D6D703A1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915B56-A79A-8C3C-EB42-7DDFFCC0C3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37014-523A-A1B6-4A7E-2BBDE720DC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D77C18-A103-44A6-07CA-1A7EAC1882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AD8C27-EF1A-5FB5-E220-E45AB4945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EB9AC7-931F-B9F7-C186-97785F40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72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226DE-C7E5-E073-637D-98D4E64C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836DC2-B62A-A338-8043-501A1E6CC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C07266-54AD-C951-47C2-6AE3AF07E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91C7F2-BD85-9F43-5CA5-27E59186B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30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3A93B0-18C3-FE04-E94E-9231E68D6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60608A-D7CC-89FC-58CD-76BF28996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1508EC-B539-28CB-C537-A7B82FC27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691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B3414-7F94-72A2-BC0B-E666F1FB4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A879A-AB86-A891-C2A3-E5463429C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CBE5D-0719-1F54-9D23-F8A7A1641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FE9D0-50B2-5A8E-9FCB-886AE15B3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0AD9E-D834-F19D-C071-1355083BA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B85A9-A551-4563-052D-1220C45F9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65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F035D-194D-2D69-6229-72BC628AF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E07042-8BE6-D6B8-7DEF-D425B4FB8E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05C359-A8B0-9E3D-1A61-CEA6A038CC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AD2356-1AD7-38D2-CBBA-C94925CA7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B7FFB2-70E7-AB42-50F9-AF0BBA7DE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0D573-A795-06F6-3842-81227912E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540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562BE4-D790-858C-23A2-E70C06A0B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BEE08B-BCC8-C82D-8763-DF1143536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1BA6C-EDEC-928C-92B7-B0AE9C6A28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E89DDE-F098-4FD6-B732-5D91C7373F09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D9D08-2909-1CBF-3BC7-89DC3E3904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767A4-57CB-2F4C-36CB-02F0E717D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6E656-2C43-47AD-ABE5-585BFBC321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1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8240E9FE-0E4C-E1CE-2FC4-6A291EC66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-184279"/>
            <a:ext cx="6208939" cy="5519057"/>
          </a:xfrm>
          <a:prstGeom prst="rect">
            <a:avLst/>
          </a:prstGeom>
        </p:spPr>
      </p:pic>
      <p:pic>
        <p:nvPicPr>
          <p:cNvPr id="5" name="Picture 4" descr="A graph of a grain size&#10;&#10;Description automatically generated">
            <a:extLst>
              <a:ext uri="{FF2B5EF4-FFF2-40B4-BE49-F238E27FC236}">
                <a16:creationId xmlns:a16="http://schemas.microsoft.com/office/drawing/2014/main" id="{8B66A582-989E-946C-52D8-ED468AA61B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8" y="-184279"/>
            <a:ext cx="6208939" cy="55190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660998-485C-CCFE-28AB-073F5FD7E4CE}"/>
              </a:ext>
            </a:extLst>
          </p:cNvPr>
          <p:cNvSpPr txBox="1"/>
          <p:nvPr/>
        </p:nvSpPr>
        <p:spPr>
          <a:xfrm>
            <a:off x="4232278" y="5097780"/>
            <a:ext cx="39678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In spring the difference between trap and water column GSD are larger than in the summer</a:t>
            </a:r>
          </a:p>
          <a:p>
            <a:pPr marL="285750" indent="-285750">
              <a:buFontTx/>
              <a:buChar char="-"/>
            </a:pPr>
            <a:r>
              <a:rPr lang="en-US" dirty="0"/>
              <a:t>T1 in spring was upwelling and was downwelling in summer</a:t>
            </a:r>
          </a:p>
        </p:txBody>
      </p:sp>
    </p:spTree>
    <p:extLst>
      <p:ext uri="{BB962C8B-B14F-4D97-AF65-F5344CB8AC3E}">
        <p14:creationId xmlns:p14="http://schemas.microsoft.com/office/powerpoint/2010/main" val="849518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variety of colors&#10;&#10;Description automatically generated with medium confidence">
            <a:extLst>
              <a:ext uri="{FF2B5EF4-FFF2-40B4-BE49-F238E27FC236}">
                <a16:creationId xmlns:a16="http://schemas.microsoft.com/office/drawing/2014/main" id="{7C538564-D63B-6F6B-7334-63CA40716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0761" y="189547"/>
            <a:ext cx="6662252" cy="5922001"/>
          </a:xfrm>
          <a:prstGeom prst="rect">
            <a:avLst/>
          </a:prstGeom>
        </p:spPr>
      </p:pic>
      <p:pic>
        <p:nvPicPr>
          <p:cNvPr id="6" name="Picture 5" descr="A graph of a diagram&#10;&#10;Description automatically generated with medium confidence">
            <a:extLst>
              <a:ext uri="{FF2B5EF4-FFF2-40B4-BE49-F238E27FC236}">
                <a16:creationId xmlns:a16="http://schemas.microsoft.com/office/drawing/2014/main" id="{8A532712-A157-DB48-EC3F-017E402F95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648" y="189548"/>
            <a:ext cx="6662252" cy="592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10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sizes and colors&#10;&#10;Description automatically generated">
            <a:extLst>
              <a:ext uri="{FF2B5EF4-FFF2-40B4-BE49-F238E27FC236}">
                <a16:creationId xmlns:a16="http://schemas.microsoft.com/office/drawing/2014/main" id="{2FCB52ED-E80D-ABC0-6959-9A0DCC52E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77" y="373224"/>
            <a:ext cx="6875495" cy="61115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4928A0-FFF1-77C0-BC51-BC226DCF9186}"/>
              </a:ext>
            </a:extLst>
          </p:cNvPr>
          <p:cNvSpPr txBox="1"/>
          <p:nvPr/>
        </p:nvSpPr>
        <p:spPr>
          <a:xfrm>
            <a:off x="7572636" y="2251943"/>
            <a:ext cx="39678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T2 is downwelling for both seasons (it’s the one with largest downstream magnitude)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</p:txBody>
      </p:sp>
    </p:spTree>
    <p:extLst>
      <p:ext uri="{BB962C8B-B14F-4D97-AF65-F5344CB8AC3E}">
        <p14:creationId xmlns:p14="http://schemas.microsoft.com/office/powerpoint/2010/main" val="1601193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633342DB-BB7A-BB3E-8466-64500EE82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5920"/>
            <a:ext cx="6869430" cy="61061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BA6547E-5703-4097-A868-B8CF51ABEE18}"/>
              </a:ext>
            </a:extLst>
          </p:cNvPr>
          <p:cNvSpPr txBox="1"/>
          <p:nvPr/>
        </p:nvSpPr>
        <p:spPr>
          <a:xfrm>
            <a:off x="7358032" y="2228671"/>
            <a:ext cx="39678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T3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Closed baskets in both seasons have more similar distributions to the water column</a:t>
            </a:r>
          </a:p>
        </p:txBody>
      </p:sp>
    </p:spTree>
    <p:extLst>
      <p:ext uri="{BB962C8B-B14F-4D97-AF65-F5344CB8AC3E}">
        <p14:creationId xmlns:p14="http://schemas.microsoft.com/office/powerpoint/2010/main" val="2010879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FB4478C5-22F7-5151-3D9E-8750CE305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370" y="0"/>
            <a:ext cx="6030754" cy="5360670"/>
          </a:xfrm>
          <a:prstGeom prst="rect">
            <a:avLst/>
          </a:prstGeom>
        </p:spPr>
      </p:pic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B36395AF-E2FC-7623-0AA6-708016723C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70" y="0"/>
            <a:ext cx="6030754" cy="53606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DB0FD71-BD69-01CF-F314-C5E175D133E0}"/>
              </a:ext>
            </a:extLst>
          </p:cNvPr>
          <p:cNvSpPr txBox="1"/>
          <p:nvPr/>
        </p:nvSpPr>
        <p:spPr>
          <a:xfrm>
            <a:off x="567631" y="5074508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T5 is upwelling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DE7320-6C7B-FB96-5238-9E1C61926D1F}"/>
              </a:ext>
            </a:extLst>
          </p:cNvPr>
          <p:cNvSpPr txBox="1"/>
          <p:nvPr/>
        </p:nvSpPr>
        <p:spPr>
          <a:xfrm>
            <a:off x="6506566" y="4993643"/>
            <a:ext cx="50143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T5 is upwelling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</p:txBody>
      </p:sp>
    </p:spTree>
    <p:extLst>
      <p:ext uri="{BB962C8B-B14F-4D97-AF65-F5344CB8AC3E}">
        <p14:creationId xmlns:p14="http://schemas.microsoft.com/office/powerpoint/2010/main" val="2772465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481931DA-141C-A975-C424-F618EF12B1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9208"/>
            <a:ext cx="6917482" cy="61488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9EF9B2-BDEC-35A2-68C8-48D629F629C2}"/>
              </a:ext>
            </a:extLst>
          </p:cNvPr>
          <p:cNvSpPr txBox="1"/>
          <p:nvPr/>
        </p:nvSpPr>
        <p:spPr>
          <a:xfrm>
            <a:off x="6828472" y="2690336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T6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</p:spTree>
    <p:extLst>
      <p:ext uri="{BB962C8B-B14F-4D97-AF65-F5344CB8AC3E}">
        <p14:creationId xmlns:p14="http://schemas.microsoft.com/office/powerpoint/2010/main" val="389442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7743FD22-626A-F4D5-0486-163390D578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35" y="107302"/>
            <a:ext cx="5852044" cy="5201817"/>
          </a:xfrm>
          <a:prstGeom prst="rect">
            <a:avLst/>
          </a:prstGeom>
        </p:spPr>
      </p:pic>
      <p:pic>
        <p:nvPicPr>
          <p:cNvPr id="7" name="Picture 6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7FA9AFB2-0D61-B9B1-7C2D-6201F9EFC0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907" y="107302"/>
            <a:ext cx="5852044" cy="52018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C4C7BC-3CD8-2A5A-D464-3047972BE4BE}"/>
              </a:ext>
            </a:extLst>
          </p:cNvPr>
          <p:cNvSpPr txBox="1"/>
          <p:nvPr/>
        </p:nvSpPr>
        <p:spPr>
          <a:xfrm>
            <a:off x="583876" y="5097634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T7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Open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22FA19-9F01-0677-7B52-1960C2A6D0F2}"/>
              </a:ext>
            </a:extLst>
          </p:cNvPr>
          <p:cNvSpPr txBox="1"/>
          <p:nvPr/>
        </p:nvSpPr>
        <p:spPr>
          <a:xfrm>
            <a:off x="6649748" y="5026100"/>
            <a:ext cx="5014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T7 is downwelling for both seasons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Closed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Summer has more similar GSDs between traps and water column</a:t>
            </a:r>
          </a:p>
        </p:txBody>
      </p:sp>
    </p:spTree>
    <p:extLst>
      <p:ext uri="{BB962C8B-B14F-4D97-AF65-F5344CB8AC3E}">
        <p14:creationId xmlns:p14="http://schemas.microsoft.com/office/powerpoint/2010/main" val="1570590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sizes and colors&#10;&#10;Description automatically generated">
            <a:extLst>
              <a:ext uri="{FF2B5EF4-FFF2-40B4-BE49-F238E27FC236}">
                <a16:creationId xmlns:a16="http://schemas.microsoft.com/office/drawing/2014/main" id="{7A744E7C-DDFA-AB0C-48DC-ED9DABBFAF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628"/>
            <a:ext cx="7421336" cy="65967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19A0A19-531A-2532-F03A-04488C76E5D8}"/>
              </a:ext>
            </a:extLst>
          </p:cNvPr>
          <p:cNvSpPr txBox="1"/>
          <p:nvPr/>
        </p:nvSpPr>
        <p:spPr>
          <a:xfrm>
            <a:off x="6926686" y="2690335"/>
            <a:ext cx="5014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T8 is downwelling for both seasons (neutral)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Closed baskets in both seasons have more similar distributions to the water column</a:t>
            </a:r>
          </a:p>
          <a:p>
            <a:pPr marL="285750" indent="-285750">
              <a:buFontTx/>
              <a:buChar char="-"/>
            </a:pPr>
            <a:r>
              <a:rPr lang="en-US" dirty="0"/>
              <a:t>No consistent seasonal difference</a:t>
            </a:r>
          </a:p>
        </p:txBody>
      </p:sp>
    </p:spTree>
    <p:extLst>
      <p:ext uri="{BB962C8B-B14F-4D97-AF65-F5344CB8AC3E}">
        <p14:creationId xmlns:p14="http://schemas.microsoft.com/office/powerpoint/2010/main" val="193977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6EE17C75-5EEF-1436-4F5E-A5AF4E575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17"/>
            <a:ext cx="6392636" cy="5682343"/>
          </a:xfrm>
          <a:prstGeom prst="rect">
            <a:avLst/>
          </a:prstGeom>
        </p:spPr>
      </p:pic>
      <p:pic>
        <p:nvPicPr>
          <p:cNvPr id="7" name="Picture 6" descr="A graph of a graph showing the average&#10;&#10;Description automatically generated">
            <a:extLst>
              <a:ext uri="{FF2B5EF4-FFF2-40B4-BE49-F238E27FC236}">
                <a16:creationId xmlns:a16="http://schemas.microsoft.com/office/drawing/2014/main" id="{887541C0-FBFF-5C39-4312-D4B027731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980" y="0"/>
            <a:ext cx="6490996" cy="57697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C2341A3-3328-E15D-7C83-6AB7895D4611}"/>
              </a:ext>
            </a:extLst>
          </p:cNvPr>
          <p:cNvSpPr txBox="1"/>
          <p:nvPr/>
        </p:nvSpPr>
        <p:spPr>
          <a:xfrm>
            <a:off x="584006" y="5446609"/>
            <a:ext cx="5014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Average closed basket GSDs are more like water column GSDs than open baskets in spring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08E1EE-5205-2897-B733-D8A98885D354}"/>
              </a:ext>
            </a:extLst>
          </p:cNvPr>
          <p:cNvSpPr txBox="1"/>
          <p:nvPr/>
        </p:nvSpPr>
        <p:spPr>
          <a:xfrm>
            <a:off x="6593634" y="5446609"/>
            <a:ext cx="5014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Average closed basket GSDs are more like water column GSDs than open baskets in summer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5A76DA-6418-538E-2B52-FFB9A5CE1E7F}"/>
              </a:ext>
            </a:extLst>
          </p:cNvPr>
          <p:cNvSpPr txBox="1"/>
          <p:nvPr/>
        </p:nvSpPr>
        <p:spPr>
          <a:xfrm>
            <a:off x="1197915" y="6114170"/>
            <a:ext cx="10045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No seasonal difference, except that the variability in GSDs in summer is much grater. Also, these plots do not account for hyporheic flux direction</a:t>
            </a:r>
          </a:p>
        </p:txBody>
      </p:sp>
    </p:spTree>
    <p:extLst>
      <p:ext uri="{BB962C8B-B14F-4D97-AF65-F5344CB8AC3E}">
        <p14:creationId xmlns:p14="http://schemas.microsoft.com/office/powerpoint/2010/main" val="188951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line graph&#10;&#10;Description automatically generated with medium confidence">
            <a:extLst>
              <a:ext uri="{FF2B5EF4-FFF2-40B4-BE49-F238E27FC236}">
                <a16:creationId xmlns:a16="http://schemas.microsoft.com/office/drawing/2014/main" id="{B5D96DD5-1A6B-D918-483A-D4E5653B4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695" y="139959"/>
            <a:ext cx="6466116" cy="5747658"/>
          </a:xfrm>
          <a:prstGeom prst="rect">
            <a:avLst/>
          </a:prstGeom>
        </p:spPr>
      </p:pic>
      <p:pic>
        <p:nvPicPr>
          <p:cNvPr id="11" name="Picture 10" descr="A graph of a line&#10;&#10;Description automatically generated with medium confidence">
            <a:extLst>
              <a:ext uri="{FF2B5EF4-FFF2-40B4-BE49-F238E27FC236}">
                <a16:creationId xmlns:a16="http://schemas.microsoft.com/office/drawing/2014/main" id="{50CFB29F-0C3A-2A38-3805-0E89A3F64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958"/>
            <a:ext cx="6466116" cy="57476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52C4519-94A7-B82B-8FCB-01F0F439E9B6}"/>
              </a:ext>
            </a:extLst>
          </p:cNvPr>
          <p:cNvSpPr txBox="1"/>
          <p:nvPr/>
        </p:nvSpPr>
        <p:spPr>
          <a:xfrm>
            <a:off x="1160592" y="5983542"/>
            <a:ext cx="100454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No seasonal difference, except that the variability in GSDs in summer is much grater. Also, these plots do not account for hyporheic flux direction</a:t>
            </a:r>
          </a:p>
        </p:txBody>
      </p:sp>
    </p:spTree>
    <p:extLst>
      <p:ext uri="{BB962C8B-B14F-4D97-AF65-F5344CB8AC3E}">
        <p14:creationId xmlns:p14="http://schemas.microsoft.com/office/powerpoint/2010/main" val="1139141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318</Words>
  <Application>Microsoft Office PowerPoint</Application>
  <PresentationFormat>Widescreen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Hucke Nunez, Nicole (huck4481@vandals.uidaho.edu)</dc:creator>
  <cp:lastModifiedBy>Hucke Nunez, Nicole (huck4481@vandals.uidaho.edu)</cp:lastModifiedBy>
  <cp:revision>1</cp:revision>
  <dcterms:created xsi:type="dcterms:W3CDTF">2024-08-21T16:37:50Z</dcterms:created>
  <dcterms:modified xsi:type="dcterms:W3CDTF">2024-08-21T21:08:25Z</dcterms:modified>
</cp:coreProperties>
</file>

<file path=docProps/thumbnail.jpeg>
</file>